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B6A858-6427-49CF-A0FC-EF7823DC2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0A34D6C-99A2-C0BE-22D6-9E850F9705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5D0C31-9914-3906-79C9-734F4DC8B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9E84-E158-43CE-91B8-2A09291A9AE8}" type="datetimeFigureOut">
              <a:rPr lang="nl-BE" smtClean="0"/>
              <a:t>29/11/2023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2DAB38-BB93-3666-D4B0-A0249996E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6269E0-7DD9-50BF-8B41-33E29B593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DBE4-8DC5-4E6A-8D61-85B271674A9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5383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DABFBC-D86E-068D-EFD8-10D1A8611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5C6F65F-AC02-F3A6-6BAC-0FEE9BEBDF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FA9E91-9528-69E2-19C9-8810CB17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9E84-E158-43CE-91B8-2A09291A9AE8}" type="datetimeFigureOut">
              <a:rPr lang="nl-BE" smtClean="0"/>
              <a:t>29/11/2023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58644E-9BFF-B52D-5E20-326B164F3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15A6C3-9FC9-5007-569F-30C9B0CFC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DBE4-8DC5-4E6A-8D61-85B271674A9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412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7CDC926-3A6B-0DEC-5C02-6E58389D65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04BD8A7-5F6E-6B80-66B7-CFA84F9A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BA75D0-5B19-D5F8-8DBB-91332F347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9E84-E158-43CE-91B8-2A09291A9AE8}" type="datetimeFigureOut">
              <a:rPr lang="nl-BE" smtClean="0"/>
              <a:t>29/11/2023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6601C7-E024-27AA-C64C-5BBB67A54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9D4EBB-E078-A990-AD5A-13F2072C0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DBE4-8DC5-4E6A-8D61-85B271674A9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670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4D69D0-83F9-5CAB-5587-806FC7A72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DB217E-D486-8687-8BD4-8CF3CDAD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E1DDF8-D9C6-3E7C-6676-80694485F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9E84-E158-43CE-91B8-2A09291A9AE8}" type="datetimeFigureOut">
              <a:rPr lang="nl-BE" smtClean="0"/>
              <a:t>29/11/2023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5FA9A4-6B08-D871-3878-294E03284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E2ADE5-2EDA-B528-01D6-F91A4F0A2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DBE4-8DC5-4E6A-8D61-85B271674A9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332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9107D-86C5-DB79-E43A-1F9C719CC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CF07D7-0698-69F0-7E0C-DE090B1D6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04EE62-4575-E4FA-F443-736F4050D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9E84-E158-43CE-91B8-2A09291A9AE8}" type="datetimeFigureOut">
              <a:rPr lang="nl-BE" smtClean="0"/>
              <a:t>29/11/2023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3A7385-D43A-93C6-9394-B8920C8D4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6931D9-C21B-09D4-4A84-856D079EB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DBE4-8DC5-4E6A-8D61-85B271674A9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0947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F04E6E-A8F6-142C-1D75-7B71ABA9D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5487DC-705E-05FF-8372-E7D285AF37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9040C54-4CCE-314A-4802-19E836F4E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FCC5373-977F-0D34-9A53-D51B3DC32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9E84-E158-43CE-91B8-2A09291A9AE8}" type="datetimeFigureOut">
              <a:rPr lang="nl-BE" smtClean="0"/>
              <a:t>29/11/2023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B9BDEA0-C703-CAF7-A0E7-89F348EA7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1F6FE13-B535-A001-5ABD-C85EDAB28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DBE4-8DC5-4E6A-8D61-85B271674A9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485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665EFC-23D6-B997-7358-D8BEEDE9F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1421FEF-E1C7-2A19-3D2A-1EEE9CD52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B338666-424C-5562-5BB2-51D1229DF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41C97B4-5892-0F8B-F182-F69C919198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9196456-2302-9A2F-CAE7-B02621350F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A90CDEC-2E35-2305-7CB5-E62564DEB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9E84-E158-43CE-91B8-2A09291A9AE8}" type="datetimeFigureOut">
              <a:rPr lang="nl-BE" smtClean="0"/>
              <a:t>29/11/2023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4E72CA-7DF9-194B-9D7A-94DFC7C97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CDBC79D-9252-FA88-3172-A6DB58FE0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DBE4-8DC5-4E6A-8D61-85B271674A9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1698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618B71-064E-5640-53C6-48DD30488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FA2E617-D9D1-FCD7-D6E7-BBC59DC92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9E84-E158-43CE-91B8-2A09291A9AE8}" type="datetimeFigureOut">
              <a:rPr lang="nl-BE" smtClean="0"/>
              <a:t>29/11/2023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FC0E421-31A2-B9C8-149C-22B8F410F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2142FD8-61DD-907C-1B8F-C319C34CD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DBE4-8DC5-4E6A-8D61-85B271674A9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5406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88D6A28-0B90-DF48-9204-431EDA69D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9E84-E158-43CE-91B8-2A09291A9AE8}" type="datetimeFigureOut">
              <a:rPr lang="nl-BE" smtClean="0"/>
              <a:t>29/11/2023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87D1D85-D336-A831-1392-4B88D19A7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A460B7D-537E-D24D-B32A-E07925E16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DBE4-8DC5-4E6A-8D61-85B271674A9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0496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15C997-A217-A264-8C82-1FA65744A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072A0E-4B8A-3A99-B551-E7E4A7A23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BF05859-75BF-B291-0127-92F43A920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499BD6E-D90E-1326-737A-6129B37F9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9E84-E158-43CE-91B8-2A09291A9AE8}" type="datetimeFigureOut">
              <a:rPr lang="nl-BE" smtClean="0"/>
              <a:t>29/11/2023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A4A11E6-2C14-9C14-E190-92A235965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FC1E5AE-6CD4-AEF7-FA46-0D9A058B7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DBE4-8DC5-4E6A-8D61-85B271674A9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605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8D14DB-320D-FFEB-B8CC-5C920FD5F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3872153-92D0-179A-963F-8786D35FA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DF62978-4537-F9FA-DDA8-099D382CC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A84258A-BE87-39BD-3E19-E04FAA5C0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9E84-E158-43CE-91B8-2A09291A9AE8}" type="datetimeFigureOut">
              <a:rPr lang="nl-BE" smtClean="0"/>
              <a:t>29/11/2023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B74A47E-122E-B977-0683-CBAE3E3DB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5E89674-378F-4441-0265-63A9B18BE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DBE4-8DC5-4E6A-8D61-85B271674A9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921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5CFA1D9-E7FE-8956-1484-7B78B2727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7001176-782C-A6BC-7681-088860EB3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132638-8D88-4E40-96C6-241A71D77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19E84-E158-43CE-91B8-2A09291A9AE8}" type="datetimeFigureOut">
              <a:rPr lang="nl-BE" smtClean="0"/>
              <a:t>29/11/2023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1E68F0-27D3-BD55-1836-C8CF71FAA3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670629-41EE-35FC-76AA-4AF69076D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CDBE4-8DC5-4E6A-8D61-85B271674A9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116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 descr="Afbeelding met duisternis&#10;&#10;Automatisch gegenereerde beschrijving">
            <a:extLst>
              <a:ext uri="{FF2B5EF4-FFF2-40B4-BE49-F238E27FC236}">
                <a16:creationId xmlns:a16="http://schemas.microsoft.com/office/drawing/2014/main" id="{D0DF1A47-5FF6-E1FC-D872-E449A1309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546" y="176758"/>
            <a:ext cx="1808088" cy="613892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61B678DC-EE99-84AA-A418-F2EA96B8B693}"/>
              </a:ext>
            </a:extLst>
          </p:cNvPr>
          <p:cNvSpPr txBox="1"/>
          <p:nvPr/>
        </p:nvSpPr>
        <p:spPr>
          <a:xfrm>
            <a:off x="158170" y="175097"/>
            <a:ext cx="65341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640WD – 760WD Air Slide Notification</a:t>
            </a:r>
          </a:p>
          <a:p>
            <a:r>
              <a:rPr lang="nl-NL" sz="1400" b="1" dirty="0"/>
              <a:t>29-11-2023</a:t>
            </a:r>
            <a:endParaRPr lang="nl-BE" sz="1400" b="1" dirty="0"/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id="{245523C5-0B7A-D5D9-D3E1-9C9331C36E6E}"/>
              </a:ext>
            </a:extLst>
          </p:cNvPr>
          <p:cNvGrpSpPr/>
          <p:nvPr/>
        </p:nvGrpSpPr>
        <p:grpSpPr>
          <a:xfrm>
            <a:off x="3425245" y="982729"/>
            <a:ext cx="4946968" cy="5444985"/>
            <a:chOff x="3425245" y="897004"/>
            <a:chExt cx="4946968" cy="5444985"/>
          </a:xfrm>
        </p:grpSpPr>
        <p:pic>
          <p:nvPicPr>
            <p:cNvPr id="19" name="Afbeelding 18">
              <a:extLst>
                <a:ext uri="{FF2B5EF4-FFF2-40B4-BE49-F238E27FC236}">
                  <a16:creationId xmlns:a16="http://schemas.microsoft.com/office/drawing/2014/main" id="{73C8865F-92BB-F044-2D71-ADDCEE9AB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5245" y="897004"/>
              <a:ext cx="4946968" cy="5444985"/>
            </a:xfrm>
            <a:prstGeom prst="rect">
              <a:avLst/>
            </a:prstGeom>
          </p:spPr>
        </p:pic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4C8BCD9D-0712-D30D-A46F-15B4878433B2}"/>
                </a:ext>
              </a:extLst>
            </p:cNvPr>
            <p:cNvSpPr/>
            <p:nvPr/>
          </p:nvSpPr>
          <p:spPr>
            <a:xfrm>
              <a:off x="4295775" y="4552950"/>
              <a:ext cx="523875" cy="523875"/>
            </a:xfrm>
            <a:prstGeom prst="ellips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1602125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331D2CBE-CADE-4301-2AEC-C4F63F8A1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28" y="284890"/>
            <a:ext cx="2213257" cy="453865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D31EAFB-24AE-4EE2-D5B4-FD4B9E53A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116" y="284890"/>
            <a:ext cx="2163834" cy="4303888"/>
          </a:xfrm>
          <a:prstGeom prst="rect">
            <a:avLst/>
          </a:prstGeom>
        </p:spPr>
      </p:pic>
      <p:grpSp>
        <p:nvGrpSpPr>
          <p:cNvPr id="18" name="Groep 17">
            <a:extLst>
              <a:ext uri="{FF2B5EF4-FFF2-40B4-BE49-F238E27FC236}">
                <a16:creationId xmlns:a16="http://schemas.microsoft.com/office/drawing/2014/main" id="{3BE67872-91A0-FCD9-9BA8-CF299E059DD0}"/>
              </a:ext>
            </a:extLst>
          </p:cNvPr>
          <p:cNvGrpSpPr/>
          <p:nvPr/>
        </p:nvGrpSpPr>
        <p:grpSpPr>
          <a:xfrm>
            <a:off x="9143904" y="257174"/>
            <a:ext cx="2188157" cy="6567269"/>
            <a:chOff x="9100672" y="-1904301"/>
            <a:chExt cx="2832652" cy="8501578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337399D5-4E93-8755-E76F-4C51CC1E5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00672" y="-1904301"/>
              <a:ext cx="2832652" cy="6858000"/>
            </a:xfrm>
            <a:prstGeom prst="rect">
              <a:avLst/>
            </a:prstGeom>
          </p:spPr>
        </p:pic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E2D4DD03-9D62-B7F5-2644-C282DC664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58063" y="4953699"/>
              <a:ext cx="2754504" cy="1321266"/>
            </a:xfrm>
            <a:prstGeom prst="rect">
              <a:avLst/>
            </a:prstGeom>
          </p:spPr>
        </p:pic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C2D4F943-718D-9ECC-C86D-B236B67E9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58063" y="6212194"/>
              <a:ext cx="2695581" cy="385083"/>
            </a:xfrm>
            <a:prstGeom prst="rect">
              <a:avLst/>
            </a:prstGeom>
          </p:spPr>
        </p:pic>
      </p:grpSp>
      <p:sp>
        <p:nvSpPr>
          <p:cNvPr id="19" name="Tekstvak 18">
            <a:extLst>
              <a:ext uri="{FF2B5EF4-FFF2-40B4-BE49-F238E27FC236}">
                <a16:creationId xmlns:a16="http://schemas.microsoft.com/office/drawing/2014/main" id="{52D472E6-8998-6B6B-3D4F-3F1B98E7FB97}"/>
              </a:ext>
            </a:extLst>
          </p:cNvPr>
          <p:cNvSpPr txBox="1"/>
          <p:nvPr/>
        </p:nvSpPr>
        <p:spPr>
          <a:xfrm>
            <a:off x="158170" y="6498916"/>
            <a:ext cx="25088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i="1" dirty="0"/>
              <a:t>640WD – 760WD Air Slide Notification</a:t>
            </a:r>
          </a:p>
        </p:txBody>
      </p:sp>
      <p:grpSp>
        <p:nvGrpSpPr>
          <p:cNvPr id="25" name="Groep 24">
            <a:extLst>
              <a:ext uri="{FF2B5EF4-FFF2-40B4-BE49-F238E27FC236}">
                <a16:creationId xmlns:a16="http://schemas.microsoft.com/office/drawing/2014/main" id="{08639351-2D66-52A1-6034-C634E943246C}"/>
              </a:ext>
            </a:extLst>
          </p:cNvPr>
          <p:cNvGrpSpPr/>
          <p:nvPr/>
        </p:nvGrpSpPr>
        <p:grpSpPr>
          <a:xfrm>
            <a:off x="3048097" y="254028"/>
            <a:ext cx="2220907" cy="6419979"/>
            <a:chOff x="3048097" y="254028"/>
            <a:chExt cx="2220907" cy="6419979"/>
          </a:xfrm>
        </p:grpSpPr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6B199FD0-EB9C-6A85-11DC-36485C39254C}"/>
                </a:ext>
              </a:extLst>
            </p:cNvPr>
            <p:cNvGrpSpPr/>
            <p:nvPr/>
          </p:nvGrpSpPr>
          <p:grpSpPr>
            <a:xfrm>
              <a:off x="3048097" y="254028"/>
              <a:ext cx="2165876" cy="6419979"/>
              <a:chOff x="3365010" y="-1988192"/>
              <a:chExt cx="2939494" cy="8713099"/>
            </a:xfrm>
          </p:grpSpPr>
          <p:pic>
            <p:nvPicPr>
              <p:cNvPr id="9" name="Afbeelding 8">
                <a:extLst>
                  <a:ext uri="{FF2B5EF4-FFF2-40B4-BE49-F238E27FC236}">
                    <a16:creationId xmlns:a16="http://schemas.microsoft.com/office/drawing/2014/main" id="{6F777323-E43A-7EA3-27F4-97B4ACAD93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65010" y="-1988192"/>
                <a:ext cx="2932103" cy="6858000"/>
              </a:xfrm>
              <a:prstGeom prst="rect">
                <a:avLst/>
              </a:prstGeom>
            </p:spPr>
          </p:pic>
          <p:grpSp>
            <p:nvGrpSpPr>
              <p:cNvPr id="16" name="Groep 15">
                <a:extLst>
                  <a:ext uri="{FF2B5EF4-FFF2-40B4-BE49-F238E27FC236}">
                    <a16:creationId xmlns:a16="http://schemas.microsoft.com/office/drawing/2014/main" id="{8F0D599C-39C0-0410-7D10-3D5AFCBC9605}"/>
                  </a:ext>
                </a:extLst>
              </p:cNvPr>
              <p:cNvGrpSpPr/>
              <p:nvPr/>
            </p:nvGrpSpPr>
            <p:grpSpPr>
              <a:xfrm>
                <a:off x="3444882" y="4869808"/>
                <a:ext cx="2859622" cy="1855099"/>
                <a:chOff x="3557956" y="4869808"/>
                <a:chExt cx="2932103" cy="1902119"/>
              </a:xfrm>
            </p:grpSpPr>
            <p:pic>
              <p:nvPicPr>
                <p:cNvPr id="13" name="Afbeelding 12">
                  <a:extLst>
                    <a:ext uri="{FF2B5EF4-FFF2-40B4-BE49-F238E27FC236}">
                      <a16:creationId xmlns:a16="http://schemas.microsoft.com/office/drawing/2014/main" id="{016F20A9-19B8-7DBA-0B41-3300B17105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557956" y="6284620"/>
                  <a:ext cx="2932103" cy="487307"/>
                </a:xfrm>
                <a:prstGeom prst="rect">
                  <a:avLst/>
                </a:prstGeom>
              </p:spPr>
            </p:pic>
            <p:grpSp>
              <p:nvGrpSpPr>
                <p:cNvPr id="15" name="Groep 14">
                  <a:extLst>
                    <a:ext uri="{FF2B5EF4-FFF2-40B4-BE49-F238E27FC236}">
                      <a16:creationId xmlns:a16="http://schemas.microsoft.com/office/drawing/2014/main" id="{51459E12-6F04-F7E4-83FF-E6D112244497}"/>
                    </a:ext>
                  </a:extLst>
                </p:cNvPr>
                <p:cNvGrpSpPr/>
                <p:nvPr/>
              </p:nvGrpSpPr>
              <p:grpSpPr>
                <a:xfrm>
                  <a:off x="3557956" y="4869808"/>
                  <a:ext cx="2932103" cy="1416909"/>
                  <a:chOff x="3557956" y="4869808"/>
                  <a:chExt cx="2932103" cy="1416909"/>
                </a:xfrm>
              </p:grpSpPr>
              <p:pic>
                <p:nvPicPr>
                  <p:cNvPr id="11" name="Afbeelding 10">
                    <a:extLst>
                      <a:ext uri="{FF2B5EF4-FFF2-40B4-BE49-F238E27FC236}">
                        <a16:creationId xmlns:a16="http://schemas.microsoft.com/office/drawing/2014/main" id="{538B525D-9F19-F375-6D47-91D513BD36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3557956" y="4869808"/>
                    <a:ext cx="2932103" cy="1416909"/>
                  </a:xfrm>
                  <a:prstGeom prst="rect">
                    <a:avLst/>
                  </a:prstGeom>
                </p:spPr>
              </p:pic>
              <p:sp>
                <p:nvSpPr>
                  <p:cNvPr id="14" name="Rechthoek 13">
                    <a:extLst>
                      <a:ext uri="{FF2B5EF4-FFF2-40B4-BE49-F238E27FC236}">
                        <a16:creationId xmlns:a16="http://schemas.microsoft.com/office/drawing/2014/main" id="{196AB54A-E009-8A07-C570-CC77D0380481}"/>
                      </a:ext>
                    </a:extLst>
                  </p:cNvPr>
                  <p:cNvSpPr/>
                  <p:nvPr/>
                </p:nvSpPr>
                <p:spPr>
                  <a:xfrm>
                    <a:off x="4617142" y="5578262"/>
                    <a:ext cx="109057" cy="22073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/>
                  </a:p>
                </p:txBody>
              </p:sp>
            </p:grpSp>
          </p:grpSp>
        </p:grpSp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D63D4666-5AE8-EC5C-E870-88E5979E85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50915"/>
            <a:stretch/>
          </p:blipFill>
          <p:spPr>
            <a:xfrm>
              <a:off x="3080847" y="257174"/>
              <a:ext cx="2188157" cy="2600326"/>
            </a:xfrm>
            <a:prstGeom prst="rect">
              <a:avLst/>
            </a:prstGeom>
          </p:spPr>
        </p:pic>
      </p:grpSp>
      <p:sp>
        <p:nvSpPr>
          <p:cNvPr id="26" name="Tekstvak 25">
            <a:extLst>
              <a:ext uri="{FF2B5EF4-FFF2-40B4-BE49-F238E27FC236}">
                <a16:creationId xmlns:a16="http://schemas.microsoft.com/office/drawing/2014/main" id="{74400E61-F1D4-8611-B300-24354025F679}"/>
              </a:ext>
            </a:extLst>
          </p:cNvPr>
          <p:cNvSpPr txBox="1"/>
          <p:nvPr/>
        </p:nvSpPr>
        <p:spPr>
          <a:xfrm rot="16200000">
            <a:off x="-768989" y="1535342"/>
            <a:ext cx="2510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>
                    <a:lumMod val="65000"/>
                  </a:schemeClr>
                </a:solidFill>
              </a:rPr>
              <a:t>NEDERLANDS</a:t>
            </a:r>
            <a:endParaRPr lang="nl-BE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4D1B48B1-E56B-E818-AF51-E3F1DFB23379}"/>
              </a:ext>
            </a:extLst>
          </p:cNvPr>
          <p:cNvSpPr txBox="1"/>
          <p:nvPr/>
        </p:nvSpPr>
        <p:spPr>
          <a:xfrm rot="16200000">
            <a:off x="5344793" y="1535343"/>
            <a:ext cx="2510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>
                    <a:lumMod val="65000"/>
                  </a:schemeClr>
                </a:solidFill>
              </a:rPr>
              <a:t>ENGLISH</a:t>
            </a:r>
            <a:endParaRPr lang="nl-BE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561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ep 18">
            <a:extLst>
              <a:ext uri="{FF2B5EF4-FFF2-40B4-BE49-F238E27FC236}">
                <a16:creationId xmlns:a16="http://schemas.microsoft.com/office/drawing/2014/main" id="{0D6CEF73-465B-B000-FA99-E724EEF78C6F}"/>
              </a:ext>
            </a:extLst>
          </p:cNvPr>
          <p:cNvGrpSpPr/>
          <p:nvPr/>
        </p:nvGrpSpPr>
        <p:grpSpPr>
          <a:xfrm>
            <a:off x="929567" y="259622"/>
            <a:ext cx="1990919" cy="4395831"/>
            <a:chOff x="710366" y="192947"/>
            <a:chExt cx="2215088" cy="4890782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697A50FE-1301-E893-1283-987502DA1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0366" y="192947"/>
              <a:ext cx="2175772" cy="3083416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B0EB0668-2999-56B0-51BE-82D570282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0366" y="3276363"/>
              <a:ext cx="2215088" cy="1807366"/>
            </a:xfrm>
            <a:prstGeom prst="rect">
              <a:avLst/>
            </a:prstGeom>
          </p:spPr>
        </p:pic>
      </p:grpSp>
      <p:grpSp>
        <p:nvGrpSpPr>
          <p:cNvPr id="24" name="Groep 23">
            <a:extLst>
              <a:ext uri="{FF2B5EF4-FFF2-40B4-BE49-F238E27FC236}">
                <a16:creationId xmlns:a16="http://schemas.microsoft.com/office/drawing/2014/main" id="{8CE04732-7D4E-EF90-55D1-0B557EA31C13}"/>
              </a:ext>
            </a:extLst>
          </p:cNvPr>
          <p:cNvGrpSpPr/>
          <p:nvPr/>
        </p:nvGrpSpPr>
        <p:grpSpPr>
          <a:xfrm>
            <a:off x="3130970" y="259622"/>
            <a:ext cx="1855919" cy="6474553"/>
            <a:chOff x="3130970" y="192947"/>
            <a:chExt cx="2189012" cy="763658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00F9E-2BD0-8960-1BC3-2322E3574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0970" y="192947"/>
              <a:ext cx="2175771" cy="4598216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E1B9B1F8-608D-403C-15E4-B878B11FBA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385" b="1"/>
            <a:stretch/>
          </p:blipFill>
          <p:spPr>
            <a:xfrm>
              <a:off x="3130970" y="4784020"/>
              <a:ext cx="2189012" cy="3045507"/>
            </a:xfrm>
            <a:prstGeom prst="rect">
              <a:avLst/>
            </a:prstGeom>
          </p:spPr>
        </p:pic>
      </p:grp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258055AC-C967-3D4E-1E2D-05971EB0BD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3637" y="259622"/>
            <a:ext cx="2017775" cy="2870970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21675BAF-B18D-FC18-BE07-84CEB6A135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3638" y="3130592"/>
            <a:ext cx="2028718" cy="1822408"/>
          </a:xfrm>
          <a:prstGeom prst="rect">
            <a:avLst/>
          </a:prstGeom>
        </p:spPr>
      </p:pic>
      <p:grpSp>
        <p:nvGrpSpPr>
          <p:cNvPr id="33" name="Groep 32">
            <a:extLst>
              <a:ext uri="{FF2B5EF4-FFF2-40B4-BE49-F238E27FC236}">
                <a16:creationId xmlns:a16="http://schemas.microsoft.com/office/drawing/2014/main" id="{18907454-39BC-1A80-EBAD-B26D4F37F04E}"/>
              </a:ext>
            </a:extLst>
          </p:cNvPr>
          <p:cNvGrpSpPr/>
          <p:nvPr/>
        </p:nvGrpSpPr>
        <p:grpSpPr>
          <a:xfrm>
            <a:off x="8963073" y="259622"/>
            <a:ext cx="1947862" cy="6403294"/>
            <a:chOff x="8963073" y="259622"/>
            <a:chExt cx="1947862" cy="6403294"/>
          </a:xfrm>
        </p:grpSpPr>
        <p:pic>
          <p:nvPicPr>
            <p:cNvPr id="30" name="Afbeelding 29">
              <a:extLst>
                <a:ext uri="{FF2B5EF4-FFF2-40B4-BE49-F238E27FC236}">
                  <a16:creationId xmlns:a16="http://schemas.microsoft.com/office/drawing/2014/main" id="{9D388811-7B00-6301-54F9-EA98CE401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79319" y="259622"/>
              <a:ext cx="1912565" cy="3733800"/>
            </a:xfrm>
            <a:prstGeom prst="rect">
              <a:avLst/>
            </a:prstGeom>
          </p:spPr>
        </p:pic>
        <p:pic>
          <p:nvPicPr>
            <p:cNvPr id="32" name="Afbeelding 31">
              <a:extLst>
                <a:ext uri="{FF2B5EF4-FFF2-40B4-BE49-F238E27FC236}">
                  <a16:creationId xmlns:a16="http://schemas.microsoft.com/office/drawing/2014/main" id="{9E7F8EFD-8B47-2D72-82E4-04CA1731A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963073" y="3993422"/>
              <a:ext cx="1947862" cy="2669494"/>
            </a:xfrm>
            <a:prstGeom prst="rect">
              <a:avLst/>
            </a:prstGeom>
          </p:spPr>
        </p:pic>
      </p:grpSp>
      <p:sp>
        <p:nvSpPr>
          <p:cNvPr id="34" name="Tekstvak 33">
            <a:extLst>
              <a:ext uri="{FF2B5EF4-FFF2-40B4-BE49-F238E27FC236}">
                <a16:creationId xmlns:a16="http://schemas.microsoft.com/office/drawing/2014/main" id="{FB22A87B-C011-C8D5-A983-2C3CF555D908}"/>
              </a:ext>
            </a:extLst>
          </p:cNvPr>
          <p:cNvSpPr txBox="1"/>
          <p:nvPr/>
        </p:nvSpPr>
        <p:spPr>
          <a:xfrm>
            <a:off x="158170" y="6498916"/>
            <a:ext cx="25088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i="1" dirty="0"/>
              <a:t>640WD – 760WD Air Slide Notification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646B53D9-FB76-36B3-220D-6B21DB837AFE}"/>
              </a:ext>
            </a:extLst>
          </p:cNvPr>
          <p:cNvSpPr txBox="1"/>
          <p:nvPr/>
        </p:nvSpPr>
        <p:spPr>
          <a:xfrm rot="16200000">
            <a:off x="5194175" y="1675082"/>
            <a:ext cx="2510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>
                    <a:lumMod val="65000"/>
                  </a:schemeClr>
                </a:solidFill>
              </a:rPr>
              <a:t>DEUTSCH</a:t>
            </a:r>
            <a:endParaRPr lang="nl-BE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85DD6D47-B4BA-E21B-A161-483CAD5131D4}"/>
              </a:ext>
            </a:extLst>
          </p:cNvPr>
          <p:cNvSpPr txBox="1"/>
          <p:nvPr/>
        </p:nvSpPr>
        <p:spPr>
          <a:xfrm rot="16200000">
            <a:off x="-624424" y="1675081"/>
            <a:ext cx="2510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>
                    <a:lumMod val="65000"/>
                  </a:schemeClr>
                </a:solidFill>
              </a:rPr>
              <a:t>FRANCAIS</a:t>
            </a:r>
            <a:endParaRPr lang="nl-BE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342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>
            <a:extLst>
              <a:ext uri="{FF2B5EF4-FFF2-40B4-BE49-F238E27FC236}">
                <a16:creationId xmlns:a16="http://schemas.microsoft.com/office/drawing/2014/main" id="{258055AC-C967-3D4E-1E2D-05971EB0B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637" y="259622"/>
            <a:ext cx="2017775" cy="2870970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83F04A93-B4CA-84EB-41BE-01FA44C11C20}"/>
              </a:ext>
            </a:extLst>
          </p:cNvPr>
          <p:cNvGrpSpPr/>
          <p:nvPr/>
        </p:nvGrpSpPr>
        <p:grpSpPr>
          <a:xfrm>
            <a:off x="929567" y="223422"/>
            <a:ext cx="1978585" cy="4495592"/>
            <a:chOff x="929567" y="223422"/>
            <a:chExt cx="1978585" cy="4495592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99D9953E-9D13-A688-228A-D4BDDB2A4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9567" y="223422"/>
              <a:ext cx="1962339" cy="2771373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E31F876E-5A9C-2F5D-B3E6-931045931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9512" y="2994795"/>
              <a:ext cx="1948640" cy="1724219"/>
            </a:xfrm>
            <a:prstGeom prst="rect">
              <a:avLst/>
            </a:prstGeom>
          </p:spPr>
        </p:pic>
      </p:grpSp>
      <p:grpSp>
        <p:nvGrpSpPr>
          <p:cNvPr id="13" name="Groep 12">
            <a:extLst>
              <a:ext uri="{FF2B5EF4-FFF2-40B4-BE49-F238E27FC236}">
                <a16:creationId xmlns:a16="http://schemas.microsoft.com/office/drawing/2014/main" id="{05CF8643-CD6A-1208-7002-2D04CB6CFC53}"/>
              </a:ext>
            </a:extLst>
          </p:cNvPr>
          <p:cNvGrpSpPr/>
          <p:nvPr/>
        </p:nvGrpSpPr>
        <p:grpSpPr>
          <a:xfrm>
            <a:off x="3138047" y="259622"/>
            <a:ext cx="1959448" cy="6512653"/>
            <a:chOff x="3138047" y="259622"/>
            <a:chExt cx="1959448" cy="6512653"/>
          </a:xfrm>
        </p:grpSpPr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96710C95-EBFC-12CB-318D-1F61DC1B8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6762" y="259622"/>
              <a:ext cx="1892887" cy="3748555"/>
            </a:xfrm>
            <a:prstGeom prst="rect">
              <a:avLst/>
            </a:prstGeom>
          </p:spPr>
        </p:pic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BE3DC791-E447-6D37-415F-800832F3A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38047" y="3998652"/>
              <a:ext cx="1959448" cy="2773623"/>
            </a:xfrm>
            <a:prstGeom prst="rect">
              <a:avLst/>
            </a:prstGeom>
          </p:spPr>
        </p:pic>
      </p:grpSp>
      <p:grpSp>
        <p:nvGrpSpPr>
          <p:cNvPr id="18" name="Groep 17">
            <a:extLst>
              <a:ext uri="{FF2B5EF4-FFF2-40B4-BE49-F238E27FC236}">
                <a16:creationId xmlns:a16="http://schemas.microsoft.com/office/drawing/2014/main" id="{3C62E186-1913-A56B-4071-02D035E47B25}"/>
              </a:ext>
            </a:extLst>
          </p:cNvPr>
          <p:cNvGrpSpPr/>
          <p:nvPr/>
        </p:nvGrpSpPr>
        <p:grpSpPr>
          <a:xfrm>
            <a:off x="6753637" y="259622"/>
            <a:ext cx="2007755" cy="4574529"/>
            <a:chOff x="6753637" y="259622"/>
            <a:chExt cx="2007755" cy="4574529"/>
          </a:xfrm>
        </p:grpSpPr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E56CBF1B-6B24-376E-0126-E44577532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67169" y="259622"/>
              <a:ext cx="1994223" cy="4333058"/>
            </a:xfrm>
            <a:prstGeom prst="rect">
              <a:avLst/>
            </a:prstGeom>
          </p:spPr>
        </p:pic>
        <p:pic>
          <p:nvPicPr>
            <p:cNvPr id="17" name="Afbeelding 16">
              <a:extLst>
                <a:ext uri="{FF2B5EF4-FFF2-40B4-BE49-F238E27FC236}">
                  <a16:creationId xmlns:a16="http://schemas.microsoft.com/office/drawing/2014/main" id="{6DC29951-A90A-03EC-792A-BCE6276DD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53637" y="4581290"/>
              <a:ext cx="1798770" cy="252861"/>
            </a:xfrm>
            <a:prstGeom prst="rect">
              <a:avLst/>
            </a:prstGeom>
          </p:spPr>
        </p:pic>
      </p:grpSp>
      <p:grpSp>
        <p:nvGrpSpPr>
          <p:cNvPr id="34" name="Groep 33">
            <a:extLst>
              <a:ext uri="{FF2B5EF4-FFF2-40B4-BE49-F238E27FC236}">
                <a16:creationId xmlns:a16="http://schemas.microsoft.com/office/drawing/2014/main" id="{4D5A68BD-19D4-DDAE-4C0D-2D1E1CD08055}"/>
              </a:ext>
            </a:extLst>
          </p:cNvPr>
          <p:cNvGrpSpPr/>
          <p:nvPr/>
        </p:nvGrpSpPr>
        <p:grpSpPr>
          <a:xfrm>
            <a:off x="8969052" y="272525"/>
            <a:ext cx="2012678" cy="6385449"/>
            <a:chOff x="8969052" y="272525"/>
            <a:chExt cx="2012678" cy="6385449"/>
          </a:xfrm>
        </p:grpSpPr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925B8515-D772-F51D-6AEF-0D05A87E9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991648" y="272525"/>
              <a:ext cx="1898187" cy="3156475"/>
            </a:xfrm>
            <a:prstGeom prst="rect">
              <a:avLst/>
            </a:prstGeom>
          </p:spPr>
        </p:pic>
        <p:pic>
          <p:nvPicPr>
            <p:cNvPr id="27" name="Afbeelding 26">
              <a:extLst>
                <a:ext uri="{FF2B5EF4-FFF2-40B4-BE49-F238E27FC236}">
                  <a16:creationId xmlns:a16="http://schemas.microsoft.com/office/drawing/2014/main" id="{4C57EE01-67AF-1D2C-F49B-9D745C75E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969052" y="3483733"/>
              <a:ext cx="1997121" cy="2002668"/>
            </a:xfrm>
            <a:prstGeom prst="rect">
              <a:avLst/>
            </a:prstGeom>
          </p:spPr>
        </p:pic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id="{78E40CAB-7213-7047-CA72-B44EC7957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972598" y="5541133"/>
              <a:ext cx="2009132" cy="1116841"/>
            </a:xfrm>
            <a:prstGeom prst="rect">
              <a:avLst/>
            </a:prstGeom>
          </p:spPr>
        </p:pic>
      </p:grpSp>
      <p:sp>
        <p:nvSpPr>
          <p:cNvPr id="35" name="Tekstvak 34">
            <a:extLst>
              <a:ext uri="{FF2B5EF4-FFF2-40B4-BE49-F238E27FC236}">
                <a16:creationId xmlns:a16="http://schemas.microsoft.com/office/drawing/2014/main" id="{AF2EA425-9FF9-1C33-0836-ACF5AF0873AB}"/>
              </a:ext>
            </a:extLst>
          </p:cNvPr>
          <p:cNvSpPr txBox="1"/>
          <p:nvPr/>
        </p:nvSpPr>
        <p:spPr>
          <a:xfrm>
            <a:off x="158170" y="6498916"/>
            <a:ext cx="25088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i="1" dirty="0"/>
              <a:t>640WD – 760WD Air Slide Notification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CAD0ABD1-D3F6-AA8E-DCEE-D32901DE2DFD}"/>
              </a:ext>
            </a:extLst>
          </p:cNvPr>
          <p:cNvSpPr txBox="1"/>
          <p:nvPr/>
        </p:nvSpPr>
        <p:spPr>
          <a:xfrm rot="16200000">
            <a:off x="-597594" y="1675082"/>
            <a:ext cx="2510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>
                    <a:lumMod val="65000"/>
                  </a:schemeClr>
                </a:solidFill>
              </a:rPr>
              <a:t>ESPA</a:t>
            </a:r>
            <a:r>
              <a:rPr kumimoji="0" lang="es-ES" altLang="nl-BE" sz="2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inherit"/>
              </a:rPr>
              <a:t>Ñ</a:t>
            </a:r>
            <a:r>
              <a:rPr lang="nl-NL" sz="2000" b="1" dirty="0">
                <a:solidFill>
                  <a:schemeClr val="bg1">
                    <a:lumMod val="65000"/>
                  </a:schemeClr>
                </a:solidFill>
              </a:rPr>
              <a:t>OL</a:t>
            </a:r>
            <a:endParaRPr lang="nl-BE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593824B2-D962-A708-E1E1-3F5E648E2E07}"/>
              </a:ext>
            </a:extLst>
          </p:cNvPr>
          <p:cNvSpPr txBox="1"/>
          <p:nvPr/>
        </p:nvSpPr>
        <p:spPr>
          <a:xfrm rot="16200000">
            <a:off x="5196532" y="1675082"/>
            <a:ext cx="2510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>
                    <a:lumMod val="65000"/>
                  </a:schemeClr>
                </a:solidFill>
              </a:rPr>
              <a:t>ITALIANO</a:t>
            </a:r>
            <a:endParaRPr lang="nl-BE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46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5DB1A61-88FF-E421-C441-3EE2DDB13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278697"/>
            <a:ext cx="2109430" cy="4722779"/>
          </a:xfrm>
          <a:prstGeom prst="rect">
            <a:avLst/>
          </a:prstGeom>
        </p:spPr>
      </p:pic>
      <p:grpSp>
        <p:nvGrpSpPr>
          <p:cNvPr id="19" name="Groep 18">
            <a:extLst>
              <a:ext uri="{FF2B5EF4-FFF2-40B4-BE49-F238E27FC236}">
                <a16:creationId xmlns:a16="http://schemas.microsoft.com/office/drawing/2014/main" id="{DA04890A-612B-4201-9ACF-CBD2C6403853}"/>
              </a:ext>
            </a:extLst>
          </p:cNvPr>
          <p:cNvGrpSpPr/>
          <p:nvPr/>
        </p:nvGrpSpPr>
        <p:grpSpPr>
          <a:xfrm>
            <a:off x="3216724" y="268867"/>
            <a:ext cx="2037153" cy="6348908"/>
            <a:chOff x="3156762" y="259622"/>
            <a:chExt cx="1903925" cy="5933695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C058F267-F0C6-7955-9190-32799A025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6762" y="259622"/>
              <a:ext cx="1903925" cy="4629151"/>
            </a:xfrm>
            <a:prstGeom prst="rect">
              <a:avLst/>
            </a:prstGeom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A475013E-13E5-489A-9503-07D73119B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66287" y="4907824"/>
              <a:ext cx="1894400" cy="792394"/>
            </a:xfrm>
            <a:prstGeom prst="rect">
              <a:avLst/>
            </a:prstGeom>
          </p:spPr>
        </p:pic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FB509DB2-4A27-B70A-7154-B6C72D9B9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6762" y="5681168"/>
              <a:ext cx="1894400" cy="512149"/>
            </a:xfrm>
            <a:prstGeom prst="rect">
              <a:avLst/>
            </a:prstGeom>
          </p:spPr>
        </p:pic>
      </p:grpSp>
      <p:sp>
        <p:nvSpPr>
          <p:cNvPr id="20" name="Tekstvak 19">
            <a:extLst>
              <a:ext uri="{FF2B5EF4-FFF2-40B4-BE49-F238E27FC236}">
                <a16:creationId xmlns:a16="http://schemas.microsoft.com/office/drawing/2014/main" id="{32CD3FFC-F01D-2CE5-0B6C-73BB7D077176}"/>
              </a:ext>
            </a:extLst>
          </p:cNvPr>
          <p:cNvSpPr txBox="1"/>
          <p:nvPr/>
        </p:nvSpPr>
        <p:spPr>
          <a:xfrm>
            <a:off x="158170" y="6498916"/>
            <a:ext cx="25088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i="1" dirty="0"/>
              <a:t>640WD – 760WD Air Slide Notification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75F7ABC7-9047-EDED-619C-6799780E9536}"/>
              </a:ext>
            </a:extLst>
          </p:cNvPr>
          <p:cNvSpPr txBox="1"/>
          <p:nvPr/>
        </p:nvSpPr>
        <p:spPr>
          <a:xfrm rot="16200000">
            <a:off x="-624424" y="1675081"/>
            <a:ext cx="2510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>
                    <a:lumMod val="65000"/>
                  </a:schemeClr>
                </a:solidFill>
              </a:rPr>
              <a:t>NORSK</a:t>
            </a:r>
            <a:endParaRPr lang="nl-BE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4859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40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inherit</vt:lpstr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Pieter Vanderhenst</dc:creator>
  <cp:lastModifiedBy>Patricia Carvalho</cp:lastModifiedBy>
  <cp:revision>1</cp:revision>
  <dcterms:created xsi:type="dcterms:W3CDTF">2023-11-29T12:39:51Z</dcterms:created>
  <dcterms:modified xsi:type="dcterms:W3CDTF">2023-11-29T14:45:06Z</dcterms:modified>
</cp:coreProperties>
</file>